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0" r:id="rId2"/>
    <p:sldId id="264" r:id="rId3"/>
    <p:sldId id="263" r:id="rId4"/>
  </p:sldIdLst>
  <p:sldSz cx="9144000" cy="5715000" type="screen16x10"/>
  <p:notesSz cx="6858000" cy="9144000"/>
  <p:defaultTextStyle>
    <a:defPPr>
      <a:defRPr lang="en-US"/>
    </a:defPPr>
    <a:lvl1pPr marL="0" algn="l" defTabSz="475484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237742" algn="l" defTabSz="475484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475484" algn="l" defTabSz="475484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713226" algn="l" defTabSz="475484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950968" algn="l" defTabSz="475484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188711" algn="l" defTabSz="475484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1426453" algn="l" defTabSz="475484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1664194" algn="l" defTabSz="475484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1901937" algn="l" defTabSz="475484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0" userDrawn="1">
          <p15:clr>
            <a:srgbClr val="A4A3A4"/>
          </p15:clr>
        </p15:guide>
        <p15:guide id="2" pos="14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94FED0-9DE6-4831-B4D3-31519ACD63BE}" v="59" dt="2024-08-13T23:43:18.5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5033" autoAdjust="0"/>
  </p:normalViewPr>
  <p:slideViewPr>
    <p:cSldViewPr>
      <p:cViewPr varScale="1">
        <p:scale>
          <a:sx n="98" d="100"/>
          <a:sy n="98" d="100"/>
        </p:scale>
        <p:origin x="1018" y="86"/>
      </p:cViewPr>
      <p:guideLst>
        <p:guide orient="horz" pos="1200"/>
        <p:guide pos="14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rgio Alexander Pinto Ramirez" userId="ec60615e-ea81-4064-a030-b5812c5690ae" providerId="ADAL" clId="{4A94FED0-9DE6-4831-B4D3-31519ACD63BE}"/>
    <pc:docChg chg="custSel addSld modSld sldOrd modMainMaster">
      <pc:chgData name="Sergio Alexander Pinto Ramirez" userId="ec60615e-ea81-4064-a030-b5812c5690ae" providerId="ADAL" clId="{4A94FED0-9DE6-4831-B4D3-31519ACD63BE}" dt="2024-08-13T23:47:15.579" v="355" actId="20577"/>
      <pc:docMkLst>
        <pc:docMk/>
      </pc:docMkLst>
      <pc:sldChg chg="addSp modSp mod setBg">
        <pc:chgData name="Sergio Alexander Pinto Ramirez" userId="ec60615e-ea81-4064-a030-b5812c5690ae" providerId="ADAL" clId="{4A94FED0-9DE6-4831-B4D3-31519ACD63BE}" dt="2024-08-13T23:07:34.730" v="172" actId="1076"/>
        <pc:sldMkLst>
          <pc:docMk/>
          <pc:sldMk cId="2003500562" sldId="260"/>
        </pc:sldMkLst>
        <pc:spChg chg="add mod">
          <ac:chgData name="Sergio Alexander Pinto Ramirez" userId="ec60615e-ea81-4064-a030-b5812c5690ae" providerId="ADAL" clId="{4A94FED0-9DE6-4831-B4D3-31519ACD63BE}" dt="2024-08-13T23:07:34.730" v="172" actId="1076"/>
          <ac:spMkLst>
            <pc:docMk/>
            <pc:sldMk cId="2003500562" sldId="260"/>
            <ac:spMk id="4" creationId="{B0F2A54C-F8E5-EE54-33E5-CFA9BB1FD055}"/>
          </ac:spMkLst>
        </pc:spChg>
        <pc:spChg chg="add mod">
          <ac:chgData name="Sergio Alexander Pinto Ramirez" userId="ec60615e-ea81-4064-a030-b5812c5690ae" providerId="ADAL" clId="{4A94FED0-9DE6-4831-B4D3-31519ACD63BE}" dt="2024-08-13T23:07:32.427" v="171" actId="1076"/>
          <ac:spMkLst>
            <pc:docMk/>
            <pc:sldMk cId="2003500562" sldId="260"/>
            <ac:spMk id="5" creationId="{89383A00-00DE-31E1-E595-112CEC06BA08}"/>
          </ac:spMkLst>
        </pc:spChg>
      </pc:sldChg>
      <pc:sldChg chg="addSp modSp mod">
        <pc:chgData name="Sergio Alexander Pinto Ramirez" userId="ec60615e-ea81-4064-a030-b5812c5690ae" providerId="ADAL" clId="{4A94FED0-9DE6-4831-B4D3-31519ACD63BE}" dt="2024-08-13T23:47:15.579" v="355" actId="20577"/>
        <pc:sldMkLst>
          <pc:docMk/>
          <pc:sldMk cId="823196624" sldId="261"/>
        </pc:sldMkLst>
        <pc:spChg chg="add mod">
          <ac:chgData name="Sergio Alexander Pinto Ramirez" userId="ec60615e-ea81-4064-a030-b5812c5690ae" providerId="ADAL" clId="{4A94FED0-9DE6-4831-B4D3-31519ACD63BE}" dt="2024-08-13T23:00:06.917" v="65" actId="403"/>
          <ac:spMkLst>
            <pc:docMk/>
            <pc:sldMk cId="823196624" sldId="261"/>
            <ac:spMk id="2" creationId="{9A13A182-BB1F-CEF3-72BF-3EF3601ABB4E}"/>
          </ac:spMkLst>
        </pc:spChg>
        <pc:spChg chg="add mod">
          <ac:chgData name="Sergio Alexander Pinto Ramirez" userId="ec60615e-ea81-4064-a030-b5812c5690ae" providerId="ADAL" clId="{4A94FED0-9DE6-4831-B4D3-31519ACD63BE}" dt="2024-08-13T23:47:15.579" v="355" actId="20577"/>
          <ac:spMkLst>
            <pc:docMk/>
            <pc:sldMk cId="823196624" sldId="261"/>
            <ac:spMk id="3" creationId="{46E939BB-E9CD-D849-04B0-4C957AD788D2}"/>
          </ac:spMkLst>
        </pc:spChg>
      </pc:sldChg>
      <pc:sldChg chg="addSp delSp modSp mod">
        <pc:chgData name="Sergio Alexander Pinto Ramirez" userId="ec60615e-ea81-4064-a030-b5812c5690ae" providerId="ADAL" clId="{4A94FED0-9DE6-4831-B4D3-31519ACD63BE}" dt="2024-08-13T23:01:49.173" v="104" actId="14100"/>
        <pc:sldMkLst>
          <pc:docMk/>
          <pc:sldMk cId="520265809" sldId="262"/>
        </pc:sldMkLst>
        <pc:spChg chg="add del mod">
          <ac:chgData name="Sergio Alexander Pinto Ramirez" userId="ec60615e-ea81-4064-a030-b5812c5690ae" providerId="ADAL" clId="{4A94FED0-9DE6-4831-B4D3-31519ACD63BE}" dt="2024-08-13T23:00:19.311" v="68" actId="478"/>
          <ac:spMkLst>
            <pc:docMk/>
            <pc:sldMk cId="520265809" sldId="262"/>
            <ac:spMk id="2" creationId="{4ADADB3F-CF3E-6E74-D85F-37B701267286}"/>
          </ac:spMkLst>
        </pc:spChg>
        <pc:spChg chg="add del mod">
          <ac:chgData name="Sergio Alexander Pinto Ramirez" userId="ec60615e-ea81-4064-a030-b5812c5690ae" providerId="ADAL" clId="{4A94FED0-9DE6-4831-B4D3-31519ACD63BE}" dt="2024-08-13T23:00:19.311" v="68" actId="478"/>
          <ac:spMkLst>
            <pc:docMk/>
            <pc:sldMk cId="520265809" sldId="262"/>
            <ac:spMk id="3" creationId="{D00C3479-5016-8AA8-BA2C-9E21E6716A44}"/>
          </ac:spMkLst>
        </pc:spChg>
        <pc:spChg chg="add del mod">
          <ac:chgData name="Sergio Alexander Pinto Ramirez" userId="ec60615e-ea81-4064-a030-b5812c5690ae" providerId="ADAL" clId="{4A94FED0-9DE6-4831-B4D3-31519ACD63BE}" dt="2024-08-13T23:00:19.311" v="68" actId="478"/>
          <ac:spMkLst>
            <pc:docMk/>
            <pc:sldMk cId="520265809" sldId="262"/>
            <ac:spMk id="4" creationId="{C7BB4880-5C6C-E56B-A22D-52B33BA9969C}"/>
          </ac:spMkLst>
        </pc:spChg>
        <pc:spChg chg="add del mod">
          <ac:chgData name="Sergio Alexander Pinto Ramirez" userId="ec60615e-ea81-4064-a030-b5812c5690ae" providerId="ADAL" clId="{4A94FED0-9DE6-4831-B4D3-31519ACD63BE}" dt="2024-08-13T23:00:19.311" v="68" actId="478"/>
          <ac:spMkLst>
            <pc:docMk/>
            <pc:sldMk cId="520265809" sldId="262"/>
            <ac:spMk id="5" creationId="{6332FF0C-C53E-0775-3402-AC9C2A358991}"/>
          </ac:spMkLst>
        </pc:spChg>
        <pc:spChg chg="add del mod">
          <ac:chgData name="Sergio Alexander Pinto Ramirez" userId="ec60615e-ea81-4064-a030-b5812c5690ae" providerId="ADAL" clId="{4A94FED0-9DE6-4831-B4D3-31519ACD63BE}" dt="2024-08-13T23:00:19.311" v="68" actId="478"/>
          <ac:spMkLst>
            <pc:docMk/>
            <pc:sldMk cId="520265809" sldId="262"/>
            <ac:spMk id="6" creationId="{B155B335-925C-7BE8-EC3B-56448886E887}"/>
          </ac:spMkLst>
        </pc:spChg>
        <pc:spChg chg="add del mod">
          <ac:chgData name="Sergio Alexander Pinto Ramirez" userId="ec60615e-ea81-4064-a030-b5812c5690ae" providerId="ADAL" clId="{4A94FED0-9DE6-4831-B4D3-31519ACD63BE}" dt="2024-08-13T23:00:19.311" v="68" actId="478"/>
          <ac:spMkLst>
            <pc:docMk/>
            <pc:sldMk cId="520265809" sldId="262"/>
            <ac:spMk id="7" creationId="{A3691C0A-C4FF-8985-A784-067AA430AF75}"/>
          </ac:spMkLst>
        </pc:spChg>
        <pc:spChg chg="add del mod">
          <ac:chgData name="Sergio Alexander Pinto Ramirez" userId="ec60615e-ea81-4064-a030-b5812c5690ae" providerId="ADAL" clId="{4A94FED0-9DE6-4831-B4D3-31519ACD63BE}" dt="2024-08-13T23:00:19.311" v="68" actId="478"/>
          <ac:spMkLst>
            <pc:docMk/>
            <pc:sldMk cId="520265809" sldId="262"/>
            <ac:spMk id="8" creationId="{C984F453-AB37-E28E-7C51-B80E8D8A6204}"/>
          </ac:spMkLst>
        </pc:spChg>
        <pc:spChg chg="add del mod">
          <ac:chgData name="Sergio Alexander Pinto Ramirez" userId="ec60615e-ea81-4064-a030-b5812c5690ae" providerId="ADAL" clId="{4A94FED0-9DE6-4831-B4D3-31519ACD63BE}" dt="2024-08-13T23:00:19.311" v="68" actId="478"/>
          <ac:spMkLst>
            <pc:docMk/>
            <pc:sldMk cId="520265809" sldId="262"/>
            <ac:spMk id="9" creationId="{811D39FE-4CBE-9D7A-9E34-989E731FCC74}"/>
          </ac:spMkLst>
        </pc:spChg>
        <pc:spChg chg="add del mod">
          <ac:chgData name="Sergio Alexander Pinto Ramirez" userId="ec60615e-ea81-4064-a030-b5812c5690ae" providerId="ADAL" clId="{4A94FED0-9DE6-4831-B4D3-31519ACD63BE}" dt="2024-08-13T23:00:19.311" v="68" actId="478"/>
          <ac:spMkLst>
            <pc:docMk/>
            <pc:sldMk cId="520265809" sldId="262"/>
            <ac:spMk id="10" creationId="{55CB21D2-024A-C59D-04B3-F69540EEF6ED}"/>
          </ac:spMkLst>
        </pc:spChg>
        <pc:spChg chg="add del mod">
          <ac:chgData name="Sergio Alexander Pinto Ramirez" userId="ec60615e-ea81-4064-a030-b5812c5690ae" providerId="ADAL" clId="{4A94FED0-9DE6-4831-B4D3-31519ACD63BE}" dt="2024-08-13T23:00:19.311" v="68" actId="478"/>
          <ac:spMkLst>
            <pc:docMk/>
            <pc:sldMk cId="520265809" sldId="262"/>
            <ac:spMk id="11" creationId="{627DE65B-78C5-30E4-10F2-D6808E357ABB}"/>
          </ac:spMkLst>
        </pc:spChg>
        <pc:spChg chg="add del mod">
          <ac:chgData name="Sergio Alexander Pinto Ramirez" userId="ec60615e-ea81-4064-a030-b5812c5690ae" providerId="ADAL" clId="{4A94FED0-9DE6-4831-B4D3-31519ACD63BE}" dt="2024-08-13T22:58:39.412" v="59" actId="478"/>
          <ac:spMkLst>
            <pc:docMk/>
            <pc:sldMk cId="520265809" sldId="262"/>
            <ac:spMk id="12" creationId="{94060CBC-FBC7-B481-057E-097FAA41B937}"/>
          </ac:spMkLst>
        </pc:spChg>
        <pc:spChg chg="add mod">
          <ac:chgData name="Sergio Alexander Pinto Ramirez" userId="ec60615e-ea81-4064-a030-b5812c5690ae" providerId="ADAL" clId="{4A94FED0-9DE6-4831-B4D3-31519ACD63BE}" dt="2024-08-13T23:01:05.762" v="77" actId="255"/>
          <ac:spMkLst>
            <pc:docMk/>
            <pc:sldMk cId="520265809" sldId="262"/>
            <ac:spMk id="15" creationId="{7B162197-A989-F0DC-30B1-410A315B5C20}"/>
          </ac:spMkLst>
        </pc:spChg>
        <pc:spChg chg="add mod">
          <ac:chgData name="Sergio Alexander Pinto Ramirez" userId="ec60615e-ea81-4064-a030-b5812c5690ae" providerId="ADAL" clId="{4A94FED0-9DE6-4831-B4D3-31519ACD63BE}" dt="2024-08-13T23:01:05.762" v="77" actId="255"/>
          <ac:spMkLst>
            <pc:docMk/>
            <pc:sldMk cId="520265809" sldId="262"/>
            <ac:spMk id="16" creationId="{6214EDD3-2F89-C398-C013-3251BDE48AC5}"/>
          </ac:spMkLst>
        </pc:spChg>
        <pc:spChg chg="add mod">
          <ac:chgData name="Sergio Alexander Pinto Ramirez" userId="ec60615e-ea81-4064-a030-b5812c5690ae" providerId="ADAL" clId="{4A94FED0-9DE6-4831-B4D3-31519ACD63BE}" dt="2024-08-13T23:01:05.762" v="77" actId="255"/>
          <ac:spMkLst>
            <pc:docMk/>
            <pc:sldMk cId="520265809" sldId="262"/>
            <ac:spMk id="17" creationId="{E4E60999-A57D-5760-0AF6-82FA42BF1E23}"/>
          </ac:spMkLst>
        </pc:spChg>
        <pc:spChg chg="add mod">
          <ac:chgData name="Sergio Alexander Pinto Ramirez" userId="ec60615e-ea81-4064-a030-b5812c5690ae" providerId="ADAL" clId="{4A94FED0-9DE6-4831-B4D3-31519ACD63BE}" dt="2024-08-13T23:01:05.762" v="77" actId="255"/>
          <ac:spMkLst>
            <pc:docMk/>
            <pc:sldMk cId="520265809" sldId="262"/>
            <ac:spMk id="18" creationId="{5925B42B-B8C9-474D-638F-3DF3E86751D3}"/>
          </ac:spMkLst>
        </pc:spChg>
        <pc:spChg chg="add mod">
          <ac:chgData name="Sergio Alexander Pinto Ramirez" userId="ec60615e-ea81-4064-a030-b5812c5690ae" providerId="ADAL" clId="{4A94FED0-9DE6-4831-B4D3-31519ACD63BE}" dt="2024-08-13T23:01:05.762" v="77" actId="255"/>
          <ac:spMkLst>
            <pc:docMk/>
            <pc:sldMk cId="520265809" sldId="262"/>
            <ac:spMk id="19" creationId="{684ACE61-AF7A-A977-0072-212ADA44A541}"/>
          </ac:spMkLst>
        </pc:spChg>
        <pc:spChg chg="add mod">
          <ac:chgData name="Sergio Alexander Pinto Ramirez" userId="ec60615e-ea81-4064-a030-b5812c5690ae" providerId="ADAL" clId="{4A94FED0-9DE6-4831-B4D3-31519ACD63BE}" dt="2024-08-13T23:01:05.762" v="77" actId="255"/>
          <ac:spMkLst>
            <pc:docMk/>
            <pc:sldMk cId="520265809" sldId="262"/>
            <ac:spMk id="20" creationId="{45DECB96-264B-8FEB-E5A6-1D8768F56D64}"/>
          </ac:spMkLst>
        </pc:spChg>
        <pc:spChg chg="add mod">
          <ac:chgData name="Sergio Alexander Pinto Ramirez" userId="ec60615e-ea81-4064-a030-b5812c5690ae" providerId="ADAL" clId="{4A94FED0-9DE6-4831-B4D3-31519ACD63BE}" dt="2024-08-13T23:01:05.762" v="77" actId="255"/>
          <ac:spMkLst>
            <pc:docMk/>
            <pc:sldMk cId="520265809" sldId="262"/>
            <ac:spMk id="21" creationId="{0FDF6F7D-12C6-8E8E-92A2-FB04FB18824A}"/>
          </ac:spMkLst>
        </pc:spChg>
        <pc:spChg chg="add mod">
          <ac:chgData name="Sergio Alexander Pinto Ramirez" userId="ec60615e-ea81-4064-a030-b5812c5690ae" providerId="ADAL" clId="{4A94FED0-9DE6-4831-B4D3-31519ACD63BE}" dt="2024-08-13T23:01:05.762" v="77" actId="255"/>
          <ac:spMkLst>
            <pc:docMk/>
            <pc:sldMk cId="520265809" sldId="262"/>
            <ac:spMk id="22" creationId="{BD5211A7-841E-17C2-6198-3519972F950D}"/>
          </ac:spMkLst>
        </pc:spChg>
        <pc:spChg chg="add mod">
          <ac:chgData name="Sergio Alexander Pinto Ramirez" userId="ec60615e-ea81-4064-a030-b5812c5690ae" providerId="ADAL" clId="{4A94FED0-9DE6-4831-B4D3-31519ACD63BE}" dt="2024-08-13T23:01:26.759" v="84" actId="1076"/>
          <ac:spMkLst>
            <pc:docMk/>
            <pc:sldMk cId="520265809" sldId="262"/>
            <ac:spMk id="23" creationId="{B8B11F6D-1A52-998B-DF4A-55D0BC9BD820}"/>
          </ac:spMkLst>
        </pc:spChg>
        <pc:spChg chg="add mod">
          <ac:chgData name="Sergio Alexander Pinto Ramirez" userId="ec60615e-ea81-4064-a030-b5812c5690ae" providerId="ADAL" clId="{4A94FED0-9DE6-4831-B4D3-31519ACD63BE}" dt="2024-08-13T23:01:49.173" v="104" actId="14100"/>
          <ac:spMkLst>
            <pc:docMk/>
            <pc:sldMk cId="520265809" sldId="262"/>
            <ac:spMk id="24" creationId="{2F23211C-A168-1D02-DB57-C699CEF5B6E0}"/>
          </ac:spMkLst>
        </pc:spChg>
        <pc:graphicFrameChg chg="add del mod">
          <ac:chgData name="Sergio Alexander Pinto Ramirez" userId="ec60615e-ea81-4064-a030-b5812c5690ae" providerId="ADAL" clId="{4A94FED0-9DE6-4831-B4D3-31519ACD63BE}" dt="2024-08-13T23:00:19.311" v="68" actId="478"/>
          <ac:graphicFrameMkLst>
            <pc:docMk/>
            <pc:sldMk cId="520265809" sldId="262"/>
            <ac:graphicFrameMk id="13" creationId="{FF78D980-945A-2778-7D7F-CA4E3E8D9A77}"/>
          </ac:graphicFrameMkLst>
        </pc:graphicFrameChg>
        <pc:graphicFrameChg chg="add mod">
          <ac:chgData name="Sergio Alexander Pinto Ramirez" userId="ec60615e-ea81-4064-a030-b5812c5690ae" providerId="ADAL" clId="{4A94FED0-9DE6-4831-B4D3-31519ACD63BE}" dt="2024-08-13T23:00:30.078" v="70" actId="1076"/>
          <ac:graphicFrameMkLst>
            <pc:docMk/>
            <pc:sldMk cId="520265809" sldId="262"/>
            <ac:graphicFrameMk id="14" creationId="{498C2204-B93B-3C4A-DE0D-DAAD8FD50957}"/>
          </ac:graphicFrameMkLst>
        </pc:graphicFrameChg>
      </pc:sldChg>
      <pc:sldChg chg="addSp modSp new mod ord setBg">
        <pc:chgData name="Sergio Alexander Pinto Ramirez" userId="ec60615e-ea81-4064-a030-b5812c5690ae" providerId="ADAL" clId="{4A94FED0-9DE6-4831-B4D3-31519ACD63BE}" dt="2024-08-13T23:07:47.448" v="174"/>
        <pc:sldMkLst>
          <pc:docMk/>
          <pc:sldMk cId="221708500" sldId="264"/>
        </pc:sldMkLst>
        <pc:spChg chg="add mod">
          <ac:chgData name="Sergio Alexander Pinto Ramirez" userId="ec60615e-ea81-4064-a030-b5812c5690ae" providerId="ADAL" clId="{4A94FED0-9DE6-4831-B4D3-31519ACD63BE}" dt="2024-08-13T23:07:00.651" v="150" actId="1076"/>
          <ac:spMkLst>
            <pc:docMk/>
            <pc:sldMk cId="221708500" sldId="264"/>
            <ac:spMk id="2" creationId="{CEA9F004-D862-4327-4C6C-E4FADBADE1D6}"/>
          </ac:spMkLst>
        </pc:spChg>
        <pc:spChg chg="add mod">
          <ac:chgData name="Sergio Alexander Pinto Ramirez" userId="ec60615e-ea81-4064-a030-b5812c5690ae" providerId="ADAL" clId="{4A94FED0-9DE6-4831-B4D3-31519ACD63BE}" dt="2024-08-13T23:07:00.651" v="150" actId="1076"/>
          <ac:spMkLst>
            <pc:docMk/>
            <pc:sldMk cId="221708500" sldId="264"/>
            <ac:spMk id="3" creationId="{88A9AC43-803C-F71A-B746-4444B96F781C}"/>
          </ac:spMkLst>
        </pc:spChg>
        <pc:spChg chg="add mod">
          <ac:chgData name="Sergio Alexander Pinto Ramirez" userId="ec60615e-ea81-4064-a030-b5812c5690ae" providerId="ADAL" clId="{4A94FED0-9DE6-4831-B4D3-31519ACD63BE}" dt="2024-08-13T23:07:00.651" v="150" actId="1076"/>
          <ac:spMkLst>
            <pc:docMk/>
            <pc:sldMk cId="221708500" sldId="264"/>
            <ac:spMk id="4" creationId="{C4DA8405-2FBE-3275-7082-2C5B604D66C4}"/>
          </ac:spMkLst>
        </pc:spChg>
        <pc:spChg chg="add mod">
          <ac:chgData name="Sergio Alexander Pinto Ramirez" userId="ec60615e-ea81-4064-a030-b5812c5690ae" providerId="ADAL" clId="{4A94FED0-9DE6-4831-B4D3-31519ACD63BE}" dt="2024-08-13T23:07:00.651" v="150" actId="1076"/>
          <ac:spMkLst>
            <pc:docMk/>
            <pc:sldMk cId="221708500" sldId="264"/>
            <ac:spMk id="5" creationId="{F94DF5EA-008B-4A98-32DD-A79D57A886FF}"/>
          </ac:spMkLst>
        </pc:spChg>
        <pc:spChg chg="add mod">
          <ac:chgData name="Sergio Alexander Pinto Ramirez" userId="ec60615e-ea81-4064-a030-b5812c5690ae" providerId="ADAL" clId="{4A94FED0-9DE6-4831-B4D3-31519ACD63BE}" dt="2024-08-13T23:06:44.314" v="141" actId="1076"/>
          <ac:spMkLst>
            <pc:docMk/>
            <pc:sldMk cId="221708500" sldId="264"/>
            <ac:spMk id="6" creationId="{175DF0EE-C9E7-9FA8-D719-E279A5F35750}"/>
          </ac:spMkLst>
        </pc:spChg>
        <pc:spChg chg="add mod">
          <ac:chgData name="Sergio Alexander Pinto Ramirez" userId="ec60615e-ea81-4064-a030-b5812c5690ae" providerId="ADAL" clId="{4A94FED0-9DE6-4831-B4D3-31519ACD63BE}" dt="2024-08-13T23:07:02.747" v="151" actId="1076"/>
          <ac:spMkLst>
            <pc:docMk/>
            <pc:sldMk cId="221708500" sldId="264"/>
            <ac:spMk id="7" creationId="{67D23A75-B5DA-983A-903B-044D77DC5113}"/>
          </ac:spMkLst>
        </pc:spChg>
      </pc:sldChg>
      <pc:sldChg chg="addSp delSp modSp add mod">
        <pc:chgData name="Sergio Alexander Pinto Ramirez" userId="ec60615e-ea81-4064-a030-b5812c5690ae" providerId="ADAL" clId="{4A94FED0-9DE6-4831-B4D3-31519ACD63BE}" dt="2024-08-13T23:08:59.064" v="194" actId="27636"/>
        <pc:sldMkLst>
          <pc:docMk/>
          <pc:sldMk cId="2986507567" sldId="265"/>
        </pc:sldMkLst>
        <pc:spChg chg="del">
          <ac:chgData name="Sergio Alexander Pinto Ramirez" userId="ec60615e-ea81-4064-a030-b5812c5690ae" providerId="ADAL" clId="{4A94FED0-9DE6-4831-B4D3-31519ACD63BE}" dt="2024-08-13T23:08:11.250" v="176" actId="478"/>
          <ac:spMkLst>
            <pc:docMk/>
            <pc:sldMk cId="2986507567" sldId="265"/>
            <ac:spMk id="2" creationId="{CEA9F004-D862-4327-4C6C-E4FADBADE1D6}"/>
          </ac:spMkLst>
        </pc:spChg>
        <pc:spChg chg="del">
          <ac:chgData name="Sergio Alexander Pinto Ramirez" userId="ec60615e-ea81-4064-a030-b5812c5690ae" providerId="ADAL" clId="{4A94FED0-9DE6-4831-B4D3-31519ACD63BE}" dt="2024-08-13T23:08:11.250" v="176" actId="478"/>
          <ac:spMkLst>
            <pc:docMk/>
            <pc:sldMk cId="2986507567" sldId="265"/>
            <ac:spMk id="3" creationId="{88A9AC43-803C-F71A-B746-4444B96F781C}"/>
          </ac:spMkLst>
        </pc:spChg>
        <pc:spChg chg="del">
          <ac:chgData name="Sergio Alexander Pinto Ramirez" userId="ec60615e-ea81-4064-a030-b5812c5690ae" providerId="ADAL" clId="{4A94FED0-9DE6-4831-B4D3-31519ACD63BE}" dt="2024-08-13T23:08:11.250" v="176" actId="478"/>
          <ac:spMkLst>
            <pc:docMk/>
            <pc:sldMk cId="2986507567" sldId="265"/>
            <ac:spMk id="4" creationId="{C4DA8405-2FBE-3275-7082-2C5B604D66C4}"/>
          </ac:spMkLst>
        </pc:spChg>
        <pc:spChg chg="del">
          <ac:chgData name="Sergio Alexander Pinto Ramirez" userId="ec60615e-ea81-4064-a030-b5812c5690ae" providerId="ADAL" clId="{4A94FED0-9DE6-4831-B4D3-31519ACD63BE}" dt="2024-08-13T23:08:11.250" v="176" actId="478"/>
          <ac:spMkLst>
            <pc:docMk/>
            <pc:sldMk cId="2986507567" sldId="265"/>
            <ac:spMk id="5" creationId="{F94DF5EA-008B-4A98-32DD-A79D57A886FF}"/>
          </ac:spMkLst>
        </pc:spChg>
        <pc:spChg chg="del">
          <ac:chgData name="Sergio Alexander Pinto Ramirez" userId="ec60615e-ea81-4064-a030-b5812c5690ae" providerId="ADAL" clId="{4A94FED0-9DE6-4831-B4D3-31519ACD63BE}" dt="2024-08-13T23:08:11.250" v="176" actId="478"/>
          <ac:spMkLst>
            <pc:docMk/>
            <pc:sldMk cId="2986507567" sldId="265"/>
            <ac:spMk id="6" creationId="{175DF0EE-C9E7-9FA8-D719-E279A5F35750}"/>
          </ac:spMkLst>
        </pc:spChg>
        <pc:spChg chg="del">
          <ac:chgData name="Sergio Alexander Pinto Ramirez" userId="ec60615e-ea81-4064-a030-b5812c5690ae" providerId="ADAL" clId="{4A94FED0-9DE6-4831-B4D3-31519ACD63BE}" dt="2024-08-13T23:08:11.250" v="176" actId="478"/>
          <ac:spMkLst>
            <pc:docMk/>
            <pc:sldMk cId="2986507567" sldId="265"/>
            <ac:spMk id="7" creationId="{67D23A75-B5DA-983A-903B-044D77DC5113}"/>
          </ac:spMkLst>
        </pc:spChg>
        <pc:spChg chg="add mod">
          <ac:chgData name="Sergio Alexander Pinto Ramirez" userId="ec60615e-ea81-4064-a030-b5812c5690ae" providerId="ADAL" clId="{4A94FED0-9DE6-4831-B4D3-31519ACD63BE}" dt="2024-08-13T23:08:59.064" v="194" actId="27636"/>
          <ac:spMkLst>
            <pc:docMk/>
            <pc:sldMk cId="2986507567" sldId="265"/>
            <ac:spMk id="8" creationId="{0789F531-08AB-F87D-BA40-FA68797154A9}"/>
          </ac:spMkLst>
        </pc:spChg>
        <pc:spChg chg="add mod">
          <ac:chgData name="Sergio Alexander Pinto Ramirez" userId="ec60615e-ea81-4064-a030-b5812c5690ae" providerId="ADAL" clId="{4A94FED0-9DE6-4831-B4D3-31519ACD63BE}" dt="2024-08-13T23:08:34.571" v="187" actId="1076"/>
          <ac:spMkLst>
            <pc:docMk/>
            <pc:sldMk cId="2986507567" sldId="265"/>
            <ac:spMk id="9" creationId="{7CAE5709-0198-9FFB-E850-3339474B6B4D}"/>
          </ac:spMkLst>
        </pc:spChg>
      </pc:sldChg>
      <pc:sldChg chg="modSp add mod">
        <pc:chgData name="Sergio Alexander Pinto Ramirez" userId="ec60615e-ea81-4064-a030-b5812c5690ae" providerId="ADAL" clId="{4A94FED0-9DE6-4831-B4D3-31519ACD63BE}" dt="2024-08-13T23:09:36.251" v="200"/>
        <pc:sldMkLst>
          <pc:docMk/>
          <pc:sldMk cId="865880866" sldId="266"/>
        </pc:sldMkLst>
        <pc:spChg chg="mod">
          <ac:chgData name="Sergio Alexander Pinto Ramirez" userId="ec60615e-ea81-4064-a030-b5812c5690ae" providerId="ADAL" clId="{4A94FED0-9DE6-4831-B4D3-31519ACD63BE}" dt="2024-08-13T23:09:36.251" v="200"/>
          <ac:spMkLst>
            <pc:docMk/>
            <pc:sldMk cId="865880866" sldId="266"/>
            <ac:spMk id="8" creationId="{0789F531-08AB-F87D-BA40-FA68797154A9}"/>
          </ac:spMkLst>
        </pc:spChg>
      </pc:sldChg>
      <pc:sldChg chg="addSp delSp modSp add mod">
        <pc:chgData name="Sergio Alexander Pinto Ramirez" userId="ec60615e-ea81-4064-a030-b5812c5690ae" providerId="ADAL" clId="{4A94FED0-9DE6-4831-B4D3-31519ACD63BE}" dt="2024-08-13T23:10:21.487" v="211" actId="207"/>
        <pc:sldMkLst>
          <pc:docMk/>
          <pc:sldMk cId="1087823176" sldId="267"/>
        </pc:sldMkLst>
        <pc:spChg chg="add mod">
          <ac:chgData name="Sergio Alexander Pinto Ramirez" userId="ec60615e-ea81-4064-a030-b5812c5690ae" providerId="ADAL" clId="{4A94FED0-9DE6-4831-B4D3-31519ACD63BE}" dt="2024-08-13T23:10:21.487" v="211" actId="207"/>
          <ac:spMkLst>
            <pc:docMk/>
            <pc:sldMk cId="1087823176" sldId="267"/>
            <ac:spMk id="2" creationId="{8551468A-748A-48E8-486A-6476548E658D}"/>
          </ac:spMkLst>
        </pc:spChg>
        <pc:spChg chg="add mod">
          <ac:chgData name="Sergio Alexander Pinto Ramirez" userId="ec60615e-ea81-4064-a030-b5812c5690ae" providerId="ADAL" clId="{4A94FED0-9DE6-4831-B4D3-31519ACD63BE}" dt="2024-08-13T23:10:16.723" v="209" actId="14100"/>
          <ac:spMkLst>
            <pc:docMk/>
            <pc:sldMk cId="1087823176" sldId="267"/>
            <ac:spMk id="4" creationId="{E8C170B3-6AB5-F766-9E30-752AB3568F5C}"/>
          </ac:spMkLst>
        </pc:spChg>
        <pc:spChg chg="del">
          <ac:chgData name="Sergio Alexander Pinto Ramirez" userId="ec60615e-ea81-4064-a030-b5812c5690ae" providerId="ADAL" clId="{4A94FED0-9DE6-4831-B4D3-31519ACD63BE}" dt="2024-08-13T23:10:00.467" v="202" actId="478"/>
          <ac:spMkLst>
            <pc:docMk/>
            <pc:sldMk cId="1087823176" sldId="267"/>
            <ac:spMk id="8" creationId="{0789F531-08AB-F87D-BA40-FA68797154A9}"/>
          </ac:spMkLst>
        </pc:spChg>
        <pc:spChg chg="del">
          <ac:chgData name="Sergio Alexander Pinto Ramirez" userId="ec60615e-ea81-4064-a030-b5812c5690ae" providerId="ADAL" clId="{4A94FED0-9DE6-4831-B4D3-31519ACD63BE}" dt="2024-08-13T23:10:01.987" v="203" actId="478"/>
          <ac:spMkLst>
            <pc:docMk/>
            <pc:sldMk cId="1087823176" sldId="267"/>
            <ac:spMk id="9" creationId="{7CAE5709-0198-9FFB-E850-3339474B6B4D}"/>
          </ac:spMkLst>
        </pc:spChg>
        <pc:picChg chg="add mod">
          <ac:chgData name="Sergio Alexander Pinto Ramirez" userId="ec60615e-ea81-4064-a030-b5812c5690ae" providerId="ADAL" clId="{4A94FED0-9DE6-4831-B4D3-31519ACD63BE}" dt="2024-08-13T23:10:10.487" v="207" actId="1440"/>
          <ac:picMkLst>
            <pc:docMk/>
            <pc:sldMk cId="1087823176" sldId="267"/>
            <ac:picMk id="3" creationId="{B9F4D91F-7676-62E3-C7AA-7149A771548B}"/>
          </ac:picMkLst>
        </pc:picChg>
      </pc:sldChg>
      <pc:sldChg chg="addSp delSp modSp add mod">
        <pc:chgData name="Sergio Alexander Pinto Ramirez" userId="ec60615e-ea81-4064-a030-b5812c5690ae" providerId="ADAL" clId="{4A94FED0-9DE6-4831-B4D3-31519ACD63BE}" dt="2024-08-13T23:43:08.632" v="228" actId="1076"/>
        <pc:sldMkLst>
          <pc:docMk/>
          <pc:sldMk cId="2476045516" sldId="268"/>
        </pc:sldMkLst>
        <pc:spChg chg="del">
          <ac:chgData name="Sergio Alexander Pinto Ramirez" userId="ec60615e-ea81-4064-a030-b5812c5690ae" providerId="ADAL" clId="{4A94FED0-9DE6-4831-B4D3-31519ACD63BE}" dt="2024-08-13T23:10:31.068" v="214" actId="478"/>
          <ac:spMkLst>
            <pc:docMk/>
            <pc:sldMk cId="2476045516" sldId="268"/>
            <ac:spMk id="2" creationId="{8551468A-748A-48E8-486A-6476548E658D}"/>
          </ac:spMkLst>
        </pc:spChg>
        <pc:spChg chg="del">
          <ac:chgData name="Sergio Alexander Pinto Ramirez" userId="ec60615e-ea81-4064-a030-b5812c5690ae" providerId="ADAL" clId="{4A94FED0-9DE6-4831-B4D3-31519ACD63BE}" dt="2024-08-13T23:10:32.186" v="215" actId="478"/>
          <ac:spMkLst>
            <pc:docMk/>
            <pc:sldMk cId="2476045516" sldId="268"/>
            <ac:spMk id="4" creationId="{E8C170B3-6AB5-F766-9E30-752AB3568F5C}"/>
          </ac:spMkLst>
        </pc:spChg>
        <pc:spChg chg="add mod">
          <ac:chgData name="Sergio Alexander Pinto Ramirez" userId="ec60615e-ea81-4064-a030-b5812c5690ae" providerId="ADAL" clId="{4A94FED0-9DE6-4831-B4D3-31519ACD63BE}" dt="2024-08-13T23:43:08.632" v="228" actId="1076"/>
          <ac:spMkLst>
            <pc:docMk/>
            <pc:sldMk cId="2476045516" sldId="268"/>
            <ac:spMk id="5" creationId="{A342CD3B-6E56-AF87-1F0A-513D2EBB1F3F}"/>
          </ac:spMkLst>
        </pc:spChg>
        <pc:picChg chg="del">
          <ac:chgData name="Sergio Alexander Pinto Ramirez" userId="ec60615e-ea81-4064-a030-b5812c5690ae" providerId="ADAL" clId="{4A94FED0-9DE6-4831-B4D3-31519ACD63BE}" dt="2024-08-13T23:10:29.660" v="213" actId="478"/>
          <ac:picMkLst>
            <pc:docMk/>
            <pc:sldMk cId="2476045516" sldId="268"/>
            <ac:picMk id="3" creationId="{B9F4D91F-7676-62E3-C7AA-7149A771548B}"/>
          </ac:picMkLst>
        </pc:picChg>
      </pc:sldChg>
      <pc:sldChg chg="addSp delSp modSp add mod">
        <pc:chgData name="Sergio Alexander Pinto Ramirez" userId="ec60615e-ea81-4064-a030-b5812c5690ae" providerId="ADAL" clId="{4A94FED0-9DE6-4831-B4D3-31519ACD63BE}" dt="2024-08-13T23:43:27.060" v="240" actId="207"/>
        <pc:sldMkLst>
          <pc:docMk/>
          <pc:sldMk cId="3905185230" sldId="269"/>
        </pc:sldMkLst>
        <pc:spChg chg="add mod">
          <ac:chgData name="Sergio Alexander Pinto Ramirez" userId="ec60615e-ea81-4064-a030-b5812c5690ae" providerId="ADAL" clId="{4A94FED0-9DE6-4831-B4D3-31519ACD63BE}" dt="2024-08-13T23:43:27.060" v="240" actId="207"/>
          <ac:spMkLst>
            <pc:docMk/>
            <pc:sldMk cId="3905185230" sldId="269"/>
            <ac:spMk id="2" creationId="{62D0F57B-559B-02E9-4B6C-D80B5948EC27}"/>
          </ac:spMkLst>
        </pc:spChg>
        <pc:spChg chg="del mod">
          <ac:chgData name="Sergio Alexander Pinto Ramirez" userId="ec60615e-ea81-4064-a030-b5812c5690ae" providerId="ADAL" clId="{4A94FED0-9DE6-4831-B4D3-31519ACD63BE}" dt="2024-08-13T23:43:12.109" v="229" actId="478"/>
          <ac:spMkLst>
            <pc:docMk/>
            <pc:sldMk cId="3905185230" sldId="269"/>
            <ac:spMk id="5" creationId="{A342CD3B-6E56-AF87-1F0A-513D2EBB1F3F}"/>
          </ac:spMkLst>
        </pc:spChg>
      </pc:sldChg>
      <pc:sldChg chg="modSp add mod">
        <pc:chgData name="Sergio Alexander Pinto Ramirez" userId="ec60615e-ea81-4064-a030-b5812c5690ae" providerId="ADAL" clId="{4A94FED0-9DE6-4831-B4D3-31519ACD63BE}" dt="2024-08-13T23:43:39.450" v="248" actId="207"/>
        <pc:sldMkLst>
          <pc:docMk/>
          <pc:sldMk cId="3527215046" sldId="270"/>
        </pc:sldMkLst>
        <pc:spChg chg="mod">
          <ac:chgData name="Sergio Alexander Pinto Ramirez" userId="ec60615e-ea81-4064-a030-b5812c5690ae" providerId="ADAL" clId="{4A94FED0-9DE6-4831-B4D3-31519ACD63BE}" dt="2024-08-13T23:43:39.450" v="248" actId="207"/>
          <ac:spMkLst>
            <pc:docMk/>
            <pc:sldMk cId="3527215046" sldId="270"/>
            <ac:spMk id="2" creationId="{62D0F57B-559B-02E9-4B6C-D80B5948EC27}"/>
          </ac:spMkLst>
        </pc:spChg>
      </pc:sldChg>
      <pc:sldChg chg="modSp add mod">
        <pc:chgData name="Sergio Alexander Pinto Ramirez" userId="ec60615e-ea81-4064-a030-b5812c5690ae" providerId="ADAL" clId="{4A94FED0-9DE6-4831-B4D3-31519ACD63BE}" dt="2024-08-13T23:45:04.935" v="261" actId="207"/>
        <pc:sldMkLst>
          <pc:docMk/>
          <pc:sldMk cId="1181093631" sldId="271"/>
        </pc:sldMkLst>
        <pc:spChg chg="mod">
          <ac:chgData name="Sergio Alexander Pinto Ramirez" userId="ec60615e-ea81-4064-a030-b5812c5690ae" providerId="ADAL" clId="{4A94FED0-9DE6-4831-B4D3-31519ACD63BE}" dt="2024-08-13T23:45:04.935" v="261" actId="207"/>
          <ac:spMkLst>
            <pc:docMk/>
            <pc:sldMk cId="1181093631" sldId="271"/>
            <ac:spMk id="2" creationId="{62D0F57B-559B-02E9-4B6C-D80B5948EC27}"/>
          </ac:spMkLst>
        </pc:spChg>
      </pc:sldChg>
      <pc:sldChg chg="modSp add mod">
        <pc:chgData name="Sergio Alexander Pinto Ramirez" userId="ec60615e-ea81-4064-a030-b5812c5690ae" providerId="ADAL" clId="{4A94FED0-9DE6-4831-B4D3-31519ACD63BE}" dt="2024-08-13T23:45:44.526" v="272" actId="207"/>
        <pc:sldMkLst>
          <pc:docMk/>
          <pc:sldMk cId="797328221" sldId="272"/>
        </pc:sldMkLst>
        <pc:spChg chg="mod">
          <ac:chgData name="Sergio Alexander Pinto Ramirez" userId="ec60615e-ea81-4064-a030-b5812c5690ae" providerId="ADAL" clId="{4A94FED0-9DE6-4831-B4D3-31519ACD63BE}" dt="2024-08-13T23:45:44.526" v="272" actId="207"/>
          <ac:spMkLst>
            <pc:docMk/>
            <pc:sldMk cId="797328221" sldId="272"/>
            <ac:spMk id="2" creationId="{62D0F57B-559B-02E9-4B6C-D80B5948EC27}"/>
          </ac:spMkLst>
        </pc:spChg>
      </pc:sldChg>
      <pc:sldChg chg="modSp add mod">
        <pc:chgData name="Sergio Alexander Pinto Ramirez" userId="ec60615e-ea81-4064-a030-b5812c5690ae" providerId="ADAL" clId="{4A94FED0-9DE6-4831-B4D3-31519ACD63BE}" dt="2024-08-13T23:46:54.880" v="311" actId="20577"/>
        <pc:sldMkLst>
          <pc:docMk/>
          <pc:sldMk cId="1875775027" sldId="273"/>
        </pc:sldMkLst>
        <pc:spChg chg="mod">
          <ac:chgData name="Sergio Alexander Pinto Ramirez" userId="ec60615e-ea81-4064-a030-b5812c5690ae" providerId="ADAL" clId="{4A94FED0-9DE6-4831-B4D3-31519ACD63BE}" dt="2024-08-13T23:46:54.880" v="311" actId="20577"/>
          <ac:spMkLst>
            <pc:docMk/>
            <pc:sldMk cId="1875775027" sldId="273"/>
            <ac:spMk id="2" creationId="{62D0F57B-559B-02E9-4B6C-D80B5948EC27}"/>
          </ac:spMkLst>
        </pc:spChg>
      </pc:sldChg>
      <pc:sldMasterChg chg="modSp modSldLayout">
        <pc:chgData name="Sergio Alexander Pinto Ramirez" userId="ec60615e-ea81-4064-a030-b5812c5690ae" providerId="ADAL" clId="{4A94FED0-9DE6-4831-B4D3-31519ACD63BE}" dt="2024-08-13T22:59:28.866" v="63"/>
        <pc:sldMasterMkLst>
          <pc:docMk/>
          <pc:sldMasterMk cId="0" sldId="2147483648"/>
        </pc:sldMasterMkLst>
        <pc:spChg chg="mod">
          <ac:chgData name="Sergio Alexander Pinto Ramirez" userId="ec60615e-ea81-4064-a030-b5812c5690ae" providerId="ADAL" clId="{4A94FED0-9DE6-4831-B4D3-31519ACD63BE}" dt="2024-08-13T22:59:28.866" v="63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Sergio Alexander Pinto Ramirez" userId="ec60615e-ea81-4064-a030-b5812c5690ae" providerId="ADAL" clId="{4A94FED0-9DE6-4831-B4D3-31519ACD63BE}" dt="2024-08-13T22:59:28.866" v="63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Sergio Alexander Pinto Ramirez" userId="ec60615e-ea81-4064-a030-b5812c5690ae" providerId="ADAL" clId="{4A94FED0-9DE6-4831-B4D3-31519ACD63BE}" dt="2024-08-13T22:59:28.866" v="63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Sergio Alexander Pinto Ramirez" userId="ec60615e-ea81-4064-a030-b5812c5690ae" providerId="ADAL" clId="{4A94FED0-9DE6-4831-B4D3-31519ACD63BE}" dt="2024-08-13T22:59:28.866" v="63"/>
          <ac:spMkLst>
            <pc:docMk/>
            <pc:sldMasterMk cId="0" sldId="2147483648"/>
            <ac:spMk id="5" creationId="{00000000-0000-0000-0000-000000000000}"/>
          </ac:spMkLst>
        </pc:spChg>
        <pc:spChg chg="mod">
          <ac:chgData name="Sergio Alexander Pinto Ramirez" userId="ec60615e-ea81-4064-a030-b5812c5690ae" providerId="ADAL" clId="{4A94FED0-9DE6-4831-B4D3-31519ACD63BE}" dt="2024-08-13T22:59:28.866" v="63"/>
          <ac:spMkLst>
            <pc:docMk/>
            <pc:sldMasterMk cId="0" sldId="2147483648"/>
            <ac:spMk id="6" creationId="{00000000-0000-0000-0000-000000000000}"/>
          </ac:spMkLst>
        </pc:spChg>
        <pc:sldLayoutChg chg="modSp">
          <pc:chgData name="Sergio Alexander Pinto Ramirez" userId="ec60615e-ea81-4064-a030-b5812c5690ae" providerId="ADAL" clId="{4A94FED0-9DE6-4831-B4D3-31519ACD63BE}" dt="2024-08-13T22:59:28.866" v="63"/>
          <pc:sldLayoutMkLst>
            <pc:docMk/>
            <pc:sldMasterMk cId="0" sldId="2147483648"/>
            <pc:sldLayoutMk cId="0" sldId="2147483649"/>
          </pc:sldLayoutMkLst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49"/>
              <ac:spMk id="2" creationId="{00000000-0000-0000-0000-000000000000}"/>
            </ac:spMkLst>
          </pc:spChg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49"/>
              <ac:spMk id="3" creationId="{00000000-0000-0000-0000-000000000000}"/>
            </ac:spMkLst>
          </pc:spChg>
        </pc:sldLayoutChg>
        <pc:sldLayoutChg chg="modSp">
          <pc:chgData name="Sergio Alexander Pinto Ramirez" userId="ec60615e-ea81-4064-a030-b5812c5690ae" providerId="ADAL" clId="{4A94FED0-9DE6-4831-B4D3-31519ACD63BE}" dt="2024-08-13T22:59:28.866" v="63"/>
          <pc:sldLayoutMkLst>
            <pc:docMk/>
            <pc:sldMasterMk cId="0" sldId="2147483648"/>
            <pc:sldLayoutMk cId="0" sldId="2147483651"/>
          </pc:sldLayoutMkLst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1"/>
              <ac:spMk id="2" creationId="{00000000-0000-0000-0000-000000000000}"/>
            </ac:spMkLst>
          </pc:spChg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1"/>
              <ac:spMk id="3" creationId="{00000000-0000-0000-0000-000000000000}"/>
            </ac:spMkLst>
          </pc:spChg>
        </pc:sldLayoutChg>
        <pc:sldLayoutChg chg="modSp">
          <pc:chgData name="Sergio Alexander Pinto Ramirez" userId="ec60615e-ea81-4064-a030-b5812c5690ae" providerId="ADAL" clId="{4A94FED0-9DE6-4831-B4D3-31519ACD63BE}" dt="2024-08-13T22:59:28.866" v="63"/>
          <pc:sldLayoutMkLst>
            <pc:docMk/>
            <pc:sldMasterMk cId="0" sldId="2147483648"/>
            <pc:sldLayoutMk cId="0" sldId="2147483652"/>
          </pc:sldLayoutMkLst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2"/>
              <ac:spMk id="3" creationId="{00000000-0000-0000-0000-000000000000}"/>
            </ac:spMkLst>
          </pc:spChg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2"/>
              <ac:spMk id="4" creationId="{00000000-0000-0000-0000-000000000000}"/>
            </ac:spMkLst>
          </pc:spChg>
        </pc:sldLayoutChg>
        <pc:sldLayoutChg chg="modSp">
          <pc:chgData name="Sergio Alexander Pinto Ramirez" userId="ec60615e-ea81-4064-a030-b5812c5690ae" providerId="ADAL" clId="{4A94FED0-9DE6-4831-B4D3-31519ACD63BE}" dt="2024-08-13T22:59:28.866" v="63"/>
          <pc:sldLayoutMkLst>
            <pc:docMk/>
            <pc:sldMasterMk cId="0" sldId="2147483648"/>
            <pc:sldLayoutMk cId="0" sldId="2147483653"/>
          </pc:sldLayoutMkLst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3"/>
              <ac:spMk id="3" creationId="{00000000-0000-0000-0000-000000000000}"/>
            </ac:spMkLst>
          </pc:spChg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3"/>
              <ac:spMk id="4" creationId="{00000000-0000-0000-0000-000000000000}"/>
            </ac:spMkLst>
          </pc:spChg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3"/>
              <ac:spMk id="5" creationId="{00000000-0000-0000-0000-000000000000}"/>
            </ac:spMkLst>
          </pc:spChg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3"/>
              <ac:spMk id="6" creationId="{00000000-0000-0000-0000-000000000000}"/>
            </ac:spMkLst>
          </pc:spChg>
        </pc:sldLayoutChg>
        <pc:sldLayoutChg chg="modSp">
          <pc:chgData name="Sergio Alexander Pinto Ramirez" userId="ec60615e-ea81-4064-a030-b5812c5690ae" providerId="ADAL" clId="{4A94FED0-9DE6-4831-B4D3-31519ACD63BE}" dt="2024-08-13T22:59:28.866" v="63"/>
          <pc:sldLayoutMkLst>
            <pc:docMk/>
            <pc:sldMasterMk cId="0" sldId="2147483648"/>
            <pc:sldLayoutMk cId="0" sldId="2147483656"/>
          </pc:sldLayoutMkLst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6"/>
              <ac:spMk id="2" creationId="{00000000-0000-0000-0000-000000000000}"/>
            </ac:spMkLst>
          </pc:spChg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6"/>
              <ac:spMk id="3" creationId="{00000000-0000-0000-0000-000000000000}"/>
            </ac:spMkLst>
          </pc:spChg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6"/>
              <ac:spMk id="4" creationId="{00000000-0000-0000-0000-000000000000}"/>
            </ac:spMkLst>
          </pc:spChg>
        </pc:sldLayoutChg>
        <pc:sldLayoutChg chg="modSp">
          <pc:chgData name="Sergio Alexander Pinto Ramirez" userId="ec60615e-ea81-4064-a030-b5812c5690ae" providerId="ADAL" clId="{4A94FED0-9DE6-4831-B4D3-31519ACD63BE}" dt="2024-08-13T22:59:28.866" v="63"/>
          <pc:sldLayoutMkLst>
            <pc:docMk/>
            <pc:sldMasterMk cId="0" sldId="2147483648"/>
            <pc:sldLayoutMk cId="0" sldId="2147483657"/>
          </pc:sldLayoutMkLst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7"/>
              <ac:spMk id="2" creationId="{00000000-0000-0000-0000-000000000000}"/>
            </ac:spMkLst>
          </pc:spChg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7"/>
              <ac:spMk id="3" creationId="{00000000-0000-0000-0000-000000000000}"/>
            </ac:spMkLst>
          </pc:spChg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7"/>
              <ac:spMk id="4" creationId="{00000000-0000-0000-0000-000000000000}"/>
            </ac:spMkLst>
          </pc:spChg>
        </pc:sldLayoutChg>
        <pc:sldLayoutChg chg="modSp">
          <pc:chgData name="Sergio Alexander Pinto Ramirez" userId="ec60615e-ea81-4064-a030-b5812c5690ae" providerId="ADAL" clId="{4A94FED0-9DE6-4831-B4D3-31519ACD63BE}" dt="2024-08-13T22:59:28.866" v="63"/>
          <pc:sldLayoutMkLst>
            <pc:docMk/>
            <pc:sldMasterMk cId="0" sldId="2147483648"/>
            <pc:sldLayoutMk cId="0" sldId="2147483659"/>
          </pc:sldLayoutMkLst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9"/>
              <ac:spMk id="2" creationId="{00000000-0000-0000-0000-000000000000}"/>
            </ac:spMkLst>
          </pc:spChg>
          <pc:spChg chg="mod">
            <ac:chgData name="Sergio Alexander Pinto Ramirez" userId="ec60615e-ea81-4064-a030-b5812c5690ae" providerId="ADAL" clId="{4A94FED0-9DE6-4831-B4D3-31519ACD63BE}" dt="2024-08-13T22:59:28.866" v="63"/>
            <ac:spMkLst>
              <pc:docMk/>
              <pc:sldMasterMk cId="0" sldId="2147483648"/>
              <pc:sldLayoutMk cId="0" sldId="2147483659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183569"/>
            <a:ext cx="3886200" cy="81668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159000"/>
            <a:ext cx="3200400" cy="97366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0" y="152577"/>
            <a:ext cx="1028700" cy="325084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577"/>
            <a:ext cx="3009900" cy="325084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157" y="2448279"/>
            <a:ext cx="3886200" cy="756708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157" y="1614841"/>
            <a:ext cx="3886200" cy="833438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889001"/>
            <a:ext cx="2019300" cy="2514424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4100" y="889001"/>
            <a:ext cx="2019300" cy="2514424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852841"/>
            <a:ext cx="2020094" cy="355423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208264"/>
            <a:ext cx="2020094" cy="219516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2513" y="852841"/>
            <a:ext cx="2020888" cy="355423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2513" y="1208264"/>
            <a:ext cx="2020888" cy="219516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51695"/>
            <a:ext cx="1504157" cy="645583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526" y="151696"/>
            <a:ext cx="2555875" cy="3251729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1" y="797279"/>
            <a:ext cx="1504157" cy="2606146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44" y="2667001"/>
            <a:ext cx="2743200" cy="3148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6144" y="340431"/>
            <a:ext cx="2743200" cy="2286000"/>
          </a:xfr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44" y="2981855"/>
            <a:ext cx="2743200" cy="447146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52577"/>
            <a:ext cx="4114800" cy="63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889001"/>
            <a:ext cx="4114800" cy="2514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3531306"/>
            <a:ext cx="1066800" cy="202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3531306"/>
            <a:ext cx="1447800" cy="202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3531306"/>
            <a:ext cx="1066800" cy="202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B0F2A54C-F8E5-EE54-33E5-CFA9BB1FD055}"/>
              </a:ext>
            </a:extLst>
          </p:cNvPr>
          <p:cNvSpPr txBox="1"/>
          <p:nvPr/>
        </p:nvSpPr>
        <p:spPr>
          <a:xfrm>
            <a:off x="1066800" y="1409700"/>
            <a:ext cx="39624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300" b="1" dirty="0"/>
              <a:t>Titulo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9383A00-00DE-31E1-E595-112CEC06BA08}"/>
              </a:ext>
            </a:extLst>
          </p:cNvPr>
          <p:cNvSpPr txBox="1"/>
          <p:nvPr/>
        </p:nvSpPr>
        <p:spPr>
          <a:xfrm>
            <a:off x="4495800" y="30099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800" b="1" dirty="0">
                <a:solidFill>
                  <a:schemeClr val="bg1">
                    <a:lumMod val="65000"/>
                  </a:schemeClr>
                </a:solidFill>
              </a:rPr>
              <a:t>Mes Año</a:t>
            </a:r>
          </a:p>
        </p:txBody>
      </p:sp>
    </p:spTree>
    <p:extLst>
      <p:ext uri="{BB962C8B-B14F-4D97-AF65-F5344CB8AC3E}">
        <p14:creationId xmlns:p14="http://schemas.microsoft.com/office/powerpoint/2010/main" val="2003500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708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6856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3</Words>
  <Application>Microsoft Office PowerPoint</Application>
  <PresentationFormat>Presentación en pantalla (16:10)</PresentationFormat>
  <Paragraphs>2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6" baseType="lpstr">
      <vt:lpstr>Calibri</vt:lpstr>
      <vt:lpstr>Arial</vt:lpstr>
      <vt:lpstr>Office Theme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Gracias!</dc:title>
  <dc:creator>Sergio Pinto / DAFA SAS</dc:creator>
  <cp:lastModifiedBy>Sergio Alexander Pinto Ramirez</cp:lastModifiedBy>
  <cp:revision>5</cp:revision>
  <dcterms:created xsi:type="dcterms:W3CDTF">2006-08-16T00:00:00Z</dcterms:created>
  <dcterms:modified xsi:type="dcterms:W3CDTF">2024-09-08T15:47:09Z</dcterms:modified>
  <dc:identifier>DAGNxrGRm00</dc:identifier>
</cp:coreProperties>
</file>